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408" r:id="rId5"/>
    <p:sldId id="394" r:id="rId6"/>
    <p:sldId id="391" r:id="rId7"/>
    <p:sldId id="268" r:id="rId8"/>
    <p:sldId id="406" r:id="rId9"/>
    <p:sldId id="301" r:id="rId10"/>
    <p:sldId id="274" r:id="rId11"/>
    <p:sldId id="280" r:id="rId12"/>
    <p:sldId id="282" r:id="rId13"/>
    <p:sldId id="393" r:id="rId14"/>
    <p:sldId id="264" r:id="rId15"/>
    <p:sldId id="349" r:id="rId16"/>
    <p:sldId id="398" r:id="rId17"/>
    <p:sldId id="397" r:id="rId18"/>
    <p:sldId id="379" r:id="rId19"/>
    <p:sldId id="409" r:id="rId2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72194-3B69-87D9-514B-22AD5A2D73A2}" v="5" dt="2022-11-21T15:37:01.889"/>
    <p1510:client id="{6C62E551-A213-9E5A-801E-1D27E16E4C70}" v="14" dt="2023-05-16T13:31:15.267"/>
    <p1510:client id="{7A5C4370-840D-4A72-92DC-17AA052505BF}" v="2" dt="2022-09-20T08:15:30.676"/>
    <p1510:client id="{8204851D-EFAB-5514-0D1D-ABEEE344AC48}" v="22" dt="2022-11-19T14:29:58.105"/>
    <p1510:client id="{A82B4CA2-4E90-558D-3A32-3645CDFFA0B6}" v="13" dt="2022-11-17T15:02:40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94"/>
  </p:normalViewPr>
  <p:slideViewPr>
    <p:cSldViewPr snapToGrid="0">
      <p:cViewPr varScale="1">
        <p:scale>
          <a:sx n="183" d="100"/>
          <a:sy n="183" d="100"/>
        </p:scale>
        <p:origin x="3702" y="16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3D9BC-1C78-6240-A2EC-0DBE2F6DF9C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BF5FE-189A-8645-A922-D990E14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8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BF5FE-189A-8645-A922-D990E14363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4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25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8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7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4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6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10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6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9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257CF-2B7F-423F-B989-41B6F4D87A3A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D59C5-F153-481C-810A-CB8F23B67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23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pink square and grey lines&#10;&#10;Description automatically generated">
            <a:extLst>
              <a:ext uri="{FF2B5EF4-FFF2-40B4-BE49-F238E27FC236}">
                <a16:creationId xmlns:a16="http://schemas.microsoft.com/office/drawing/2014/main" id="{17B6F657-B0AD-136F-175F-75F19A793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04"/>
            <a:ext cx="2649147" cy="149334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A3A26A1-A248-8AB2-8185-C022645CFCC7}"/>
              </a:ext>
            </a:extLst>
          </p:cNvPr>
          <p:cNvSpPr txBox="1"/>
          <p:nvPr/>
        </p:nvSpPr>
        <p:spPr>
          <a:xfrm>
            <a:off x="418011" y="2043031"/>
            <a:ext cx="7968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FOTKY NIZE LZE POUZIT. ODSOUHLASENO S LOUISE</a:t>
            </a:r>
          </a:p>
        </p:txBody>
      </p:sp>
    </p:spTree>
    <p:extLst>
      <p:ext uri="{BB962C8B-B14F-4D97-AF65-F5344CB8AC3E}">
        <p14:creationId xmlns:p14="http://schemas.microsoft.com/office/powerpoint/2010/main" val="1593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6">
            <a:extLst>
              <a:ext uri="{FF2B5EF4-FFF2-40B4-BE49-F238E27FC236}">
                <a16:creationId xmlns:a16="http://schemas.microsoft.com/office/drawing/2014/main" id="{01795685-3D2C-47A6-A9A8-3BAE022C3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F2DE3541-9D49-724D-2985-91BFE9232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" r="2377" b="-1"/>
          <a:stretch/>
        </p:blipFill>
        <p:spPr>
          <a:xfrm>
            <a:off x="482569" y="10"/>
            <a:ext cx="8178862" cy="5714990"/>
          </a:xfrm>
          <a:prstGeom prst="rect">
            <a:avLst/>
          </a:prstGeom>
        </p:spPr>
      </p:pic>
      <p:sp>
        <p:nvSpPr>
          <p:cNvPr id="38" name="Freeform 6">
            <a:extLst>
              <a:ext uri="{FF2B5EF4-FFF2-40B4-BE49-F238E27FC236}">
                <a16:creationId xmlns:a16="http://schemas.microsoft.com/office/drawing/2014/main" id="{74E5C9C3-37C9-425E-A935-0CE649921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5715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2526C943-4313-4653-93E0-80AA1FD6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5715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15BDA691-46A7-4C7D-9398-AEAD6CEA7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8479631" y="0"/>
            <a:ext cx="664369" cy="5715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D5DAA0A-0AC7-40DE-96E8-1DE5C6B0F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8479631" y="0"/>
            <a:ext cx="664369" cy="5715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6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r="2" b="2"/>
          <a:stretch/>
        </p:blipFill>
        <p:spPr>
          <a:xfrm>
            <a:off x="241299" y="268110"/>
            <a:ext cx="8661401" cy="51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7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569503"/>
            <a:ext cx="7920990" cy="4503420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2" descr="N:\Louise Brown\Pictures\Louise &amp; Cameron close-up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1" r="-1" b="25166"/>
          <a:stretch/>
        </p:blipFill>
        <p:spPr bwMode="auto">
          <a:xfrm rot="21480000">
            <a:off x="853377" y="836048"/>
            <a:ext cx="7437246" cy="3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5715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3697211-EA7A-5836-6850-20B6B784C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9" r="-2" b="-2"/>
          <a:stretch/>
        </p:blipFill>
        <p:spPr>
          <a:xfrm>
            <a:off x="1095447" y="10"/>
            <a:ext cx="6953105" cy="5714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0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A5BEE8B-611C-E6C5-2361-D8BB20F4F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29" y="102379"/>
            <a:ext cx="3972149" cy="561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76" y="536221"/>
            <a:ext cx="3354246" cy="46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0963DA9B-3BCA-82DE-3D5C-9289E8A9B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4604"/>
            <a:ext cx="9119891" cy="51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6DBC2F53-54EA-AE56-1B77-E12EBB75E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402" y="401298"/>
            <a:ext cx="3726060" cy="491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2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8388"/>
            <a:ext cx="3256463" cy="4827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5956"/>
            <a:ext cx="1922594" cy="50004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687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1462"/>
            <a:ext cx="4055947" cy="23242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1" y="625252"/>
            <a:ext cx="3537019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36" y="3162052"/>
            <a:ext cx="4033003" cy="2061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10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5715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D20094-FD8E-7D24-1238-4DFC93F4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57" b="1"/>
          <a:stretch/>
        </p:blipFill>
        <p:spPr>
          <a:xfrm>
            <a:off x="1095447" y="10"/>
            <a:ext cx="6953105" cy="5714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18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426" y="7629"/>
            <a:ext cx="763527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00050"/>
            <a:ext cx="4093592" cy="49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947"/>
          <a:stretch/>
        </p:blipFill>
        <p:spPr>
          <a:xfrm>
            <a:off x="4815776" y="536222"/>
            <a:ext cx="3847338" cy="46425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00050"/>
            <a:ext cx="4093590" cy="49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248"/>
          <a:stretch/>
        </p:blipFill>
        <p:spPr>
          <a:xfrm>
            <a:off x="480885" y="536222"/>
            <a:ext cx="3847338" cy="46425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64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62207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7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2" r="194" b="2406"/>
          <a:stretch/>
        </p:blipFill>
        <p:spPr>
          <a:xfrm>
            <a:off x="-11615" y="0"/>
            <a:ext cx="915561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d182d21c-ff6f-4d4a-be9a-6fc66e62f709" xsi:nil="true"/>
    <lcf76f155ced4ddcb4097134ff3c332f xmlns="d182d21c-ff6f-4d4a-be9a-6fc66e62f709">
      <Terms xmlns="http://schemas.microsoft.com/office/infopath/2007/PartnerControls"/>
    </lcf76f155ced4ddcb4097134ff3c332f>
    <TaxCatchAll xmlns="57717597-8db6-4cd5-ad7d-05d8bc37e240" xsi:nil="true"/>
    <SharedWithUsers xmlns="57717597-8db6-4cd5-ad7d-05d8bc37e240">
      <UserInfo>
        <DisplayName>Martin Powell</DisplayName>
        <AccountId>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E2DFCD2EABE145B7F808718E813BDE" ma:contentTypeVersion="18" ma:contentTypeDescription="Create a new document." ma:contentTypeScope="" ma:versionID="6f4dc2802ed74598353bb7fc0efcdd27">
  <xsd:schema xmlns:xsd="http://www.w3.org/2001/XMLSchema" xmlns:xs="http://www.w3.org/2001/XMLSchema" xmlns:p="http://schemas.microsoft.com/office/2006/metadata/properties" xmlns:ns2="d182d21c-ff6f-4d4a-be9a-6fc66e62f709" xmlns:ns3="57717597-8db6-4cd5-ad7d-05d8bc37e240" targetNamespace="http://schemas.microsoft.com/office/2006/metadata/properties" ma:root="true" ma:fieldsID="453a59e2e4acfcb1879233fc493e20c1" ns2:_="" ns3:_="">
    <xsd:import namespace="d182d21c-ff6f-4d4a-be9a-6fc66e62f709"/>
    <xsd:import namespace="57717597-8db6-4cd5-ad7d-05d8bc37e2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igrationSourceURL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2d21c-ff6f-4d4a-be9a-6fc66e62f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igrationSourceURL" ma:index="14" nillable="true" ma:displayName="MigrationSourceURL" ma:internalName="MigrationSourceURL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16d91a5-73a4-47dc-8f67-9e9e495a17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717597-8db6-4cd5-ad7d-05d8bc37e24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11b62e-04d6-4c9a-b5d0-90f4a4ec9556}" ma:internalName="TaxCatchAll" ma:showField="CatchAllData" ma:web="57717597-8db6-4cd5-ad7d-05d8bc37e2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A76378-459E-4F70-80A7-88D443E86EF0}">
  <ds:schemaRefs>
    <ds:schemaRef ds:uri="57717597-8db6-4cd5-ad7d-05d8bc37e240"/>
    <ds:schemaRef ds:uri="d182d21c-ff6f-4d4a-be9a-6fc66e62f7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6D82C2-DD6D-4D33-BCD9-780B3C98AA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486E82-8599-47A3-AD2B-95BCE55AC4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2d21c-ff6f-4d4a-be9a-6fc66e62f709"/>
    <ds:schemaRef ds:uri="57717597-8db6-4cd5-ad7d-05d8bc37e2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</Words>
  <Application>Microsoft Office PowerPoint</Application>
  <PresentationFormat>Předvádění na obrazovce (16:10)</PresentationFormat>
  <Paragraphs>2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Impact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Powell</dc:creator>
  <cp:lastModifiedBy>Ing. Ondrej Sebestik - IVF CUBE</cp:lastModifiedBy>
  <cp:revision>179</cp:revision>
  <dcterms:created xsi:type="dcterms:W3CDTF">2015-06-24T15:33:39Z</dcterms:created>
  <dcterms:modified xsi:type="dcterms:W3CDTF">2023-11-13T15:00:05Z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0x0101009DE2DFCD2EABE145B7F808718E813BDE</vt:lpwstr>
  </property>
  <property fmtid="{D5CDD505-2E9C-101B-9397-08002B2CF9AE}" pid="3" name="MediaServiceImageTags">
    <vt:lpwstr/>
  </property>
</Properties>
</file>